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73" r:id="rId10"/>
    <p:sldId id="264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9FD62-6117-4BBB-B1CF-A2C61F4B690B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0AEA8-1299-450B-AD8A-CF79AB3DA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Реч  </a:t>
            </a:r>
            <a:r>
              <a:rPr lang="sr-Cyrl-RS" sz="1200" i="1" dirty="0" smtClean="0">
                <a:latin typeface="Times New Roman" pitchFamily="18" charset="0"/>
                <a:cs typeface="Times New Roman" pitchFamily="18" charset="0"/>
              </a:rPr>
              <a:t>ковач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је заступљена и у нашој народној књижевности: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У презимену појединих људи налази се реч </a:t>
            </a:r>
            <a:r>
              <a:rPr lang="sr-Cyrl-RS" sz="1200" i="1" dirty="0" smtClean="0">
                <a:latin typeface="Times New Roman" pitchFamily="18" charset="0"/>
                <a:cs typeface="Times New Roman" pitchFamily="18" charset="0"/>
              </a:rPr>
              <a:t>ковач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0AEA8-1299-450B-AD8A-CF79AB3DA2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96E45-C3FC-48C9-B4E3-18CE7EEE576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DCAB-A36D-4E33-82B2-C97F4E3A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5" Type="http://schemas.openxmlformats.org/officeDocument/2006/relationships/image" Target="../media/image28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6" Type="http://schemas.openxmlformats.org/officeDocument/2006/relationships/hyperlink" Target="https://www.youtube.com/watch?v=E-vU9rrcQB4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jpeg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1978680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nM1F9z85o2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youtu.be/6zfPk1w7kf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RS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Народна традиција</a:t>
            </a:r>
            <a:endParaRPr lang="en-US" sz="6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За данашњи час потребан вам је следећи </a:t>
            </a:r>
          </a:p>
          <a:p>
            <a:pPr algn="ctr"/>
            <a:r>
              <a:rPr lang="sr-Cyrl-RS" sz="3200" b="1" u="sng" dirty="0" smtClean="0">
                <a:latin typeface="Times New Roman" pitchFamily="18" charset="0"/>
                <a:cs typeface="Times New Roman" pitchFamily="18" charset="0"/>
              </a:rPr>
              <a:t>прибор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-свеска;</a:t>
            </a:r>
          </a:p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-оловка;</a:t>
            </a:r>
          </a:p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-мобилни телефон;</a:t>
            </a:r>
          </a:p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-обојени цртеж из бојанке;</a:t>
            </a:r>
          </a:p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-пластелин (глинамол, картон).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~PP1044.WAV">
            <a:hlinkClick r:id="" action="ppaction://media"/>
          </p:cNvPr>
          <p:cNvPicPr>
            <a:picLocks noRot="1" noChangeAspect="1"/>
          </p:cNvPicPr>
          <p:nvPr>
            <a:wavAudioFile r:embed="rId2" name="~PP104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83671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Дајте одговоре на постављена питања у вези информација које сте упамтили играјући се оживљеним ликом ковача са цртежа.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3862679"/>
              </p:ext>
            </p:extLst>
          </p:nvPr>
        </p:nvGraphicFramePr>
        <p:xfrm>
          <a:off x="395536" y="1988840"/>
          <a:ext cx="7992888" cy="282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ПИТАЊА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У којим државама такође</a:t>
                      </a:r>
                      <a:r>
                        <a:rPr lang="sr-Cyrl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постоји презиме које долази од речи </a:t>
                      </a:r>
                      <a:r>
                        <a:rPr lang="sr-Cyrl-R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ковач</a:t>
                      </a:r>
                      <a:r>
                        <a:rPr lang="sr-Cyrl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У религији старе Грчке постојао је бог ковача. Како се звао тај бог?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sr-Cyrl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3.Зашто у стара времена ковачи нису имали прозоре?</a:t>
                      </a:r>
                      <a:endParaRPr lang="sr-Cyrl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Srodna slik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28" y="4725144"/>
            <a:ext cx="648072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3862679"/>
              </p:ext>
            </p:extLst>
          </p:nvPr>
        </p:nvGraphicFramePr>
        <p:xfrm>
          <a:off x="179512" y="332656"/>
          <a:ext cx="878497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534"/>
                <a:gridCol w="3675940"/>
                <a:gridCol w="1065503"/>
              </a:tblGrid>
              <a:tr h="317780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ПИТАЊА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ОДГОВОРИ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Бод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071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У којим државама такође</a:t>
                      </a:r>
                      <a:r>
                        <a:rPr lang="sr-Cyrl-R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постоји презиме које долази од речи </a:t>
                      </a:r>
                      <a:r>
                        <a:rPr lang="sr-Cyrl-R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ковач</a:t>
                      </a:r>
                      <a:r>
                        <a:rPr lang="sr-Cyrl-R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Велика Британија, Шпанија, Француска, Пољска, Немачка, Русија.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sr-Cyrl-R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 бод по називу)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4467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У религији старе Грчке постојао је бог ковача. Како се звао тај бог?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Хефес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</a:tr>
              <a:tr h="698071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3.Зашто у стара времена ковачи нису имали прозоре?</a:t>
                      </a:r>
                      <a:endParaRPr lang="sr-Cyrl-R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r-Cyrl-R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Ковачи су одређивали температуру каљења метала по боји. Различито осветљење је давало различите нијансе и боје материјала.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sr-Cyrl-R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бода по реченици)</a:t>
                      </a:r>
                    </a:p>
                  </a:txBody>
                  <a:tcPr anchor="ctr"/>
                </a:tc>
              </a:tr>
              <a:tr h="317780">
                <a:tc gridSpan="2"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УКУПНО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r-Cyrl-RS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 сваки тачан одговор упишите себи одговарајући број бодова. Саберите своје бодове, а затим  погледајте на следећој страни шта сте освојили као награду за свој труд.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5013176"/>
            <a:ext cx="2600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ДОЗВОЉЕНО ВРЕМЕ</a:t>
            </a:r>
            <a:br>
              <a:rPr lang="sr-Cyrl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R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минута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" name="~PP2980.WAV">
            <a:hlinkClick r:id="" action="ppaction://media"/>
          </p:cNvPr>
          <p:cNvPicPr>
            <a:picLocks noRot="1" noChangeAspect="1"/>
          </p:cNvPicPr>
          <p:nvPr>
            <a:wavAudioFile r:embed="rId2" name="~PP298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043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3" grpId="1"/>
      <p:bldP spid="8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uki\Desktop\00Presentation100\Slid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820362">
            <a:off x="6116075" y="746302"/>
            <a:ext cx="3226368" cy="1001088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R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БРАВО!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Obećavam da…za moje srce, za tvoje srce, za sva naša srca” – RTV B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07904" cy="2722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smtClean="0">
                <a:solidFill>
                  <a:schemeClr val="bg1"/>
                </a:solidFill>
              </a:rPr>
              <a:t>Специјална награда</a:t>
            </a:r>
            <a:endParaRPr lang="sr-Cyrl-RS" b="1" i="1" dirty="0">
              <a:solidFill>
                <a:schemeClr val="bg1"/>
              </a:solidFill>
            </a:endParaRPr>
          </a:p>
          <a:p>
            <a:r>
              <a:rPr lang="en-US" u="sng" dirty="0">
                <a:hlinkClick r:id="rId6"/>
              </a:rPr>
              <a:t>https://www.youtube.com/watch?v=E-vU9rrcQB4</a:t>
            </a:r>
            <a:endParaRPr lang="en-US" dirty="0"/>
          </a:p>
          <a:p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34032" t="21282" r="20033" b="17688"/>
          <a:stretch>
            <a:fillRect/>
          </a:stretch>
        </p:blipFill>
        <p:spPr bwMode="auto">
          <a:xfrm>
            <a:off x="-1" y="0"/>
            <a:ext cx="9180871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 l="34032" t="22266" r="20033" b="16704"/>
          <a:stretch>
            <a:fillRect/>
          </a:stretch>
        </p:blipFill>
        <p:spPr bwMode="auto">
          <a:xfrm>
            <a:off x="0" y="-171400"/>
            <a:ext cx="9180871" cy="73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NTERNET MARKETING - work for a better future: ON LINE SHOP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509120"/>
            <a:ext cx="1187622" cy="1187623"/>
          </a:xfrm>
          <a:prstGeom prst="rect">
            <a:avLst/>
          </a:prstGeom>
          <a:noFill/>
        </p:spPr>
      </p:pic>
      <p:pic>
        <p:nvPicPr>
          <p:cNvPr id="9" name="~PP2358.WAV">
            <a:hlinkClick r:id="" action="ppaction://media"/>
          </p:cNvPr>
          <p:cNvPicPr>
            <a:picLocks noRot="1" noChangeAspect="1"/>
          </p:cNvPicPr>
          <p:nvPr>
            <a:wavAudioFile r:embed="rId2" name="~PP2358.WAV"/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221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1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Упутство</a:t>
            </a:r>
          </a:p>
          <a:p>
            <a:pPr algn="ctr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Додиром на линк  </a:t>
            </a:r>
          </a:p>
          <a:p>
            <a:pPr algn="ctr"/>
            <a:r>
              <a:rPr lang="en-US" sz="2000" dirty="0" smtClean="0">
                <a:hlinkClick r:id="rId3"/>
              </a:rPr>
              <a:t>https://learningapps.org/11978680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 отвора вам се игра меморије.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Тестирајте своје памћење тако што ћете упарити две сродне сличице. </a:t>
            </a:r>
          </a:p>
          <a:p>
            <a:pPr algn="ctr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Пар чине </a:t>
            </a:r>
            <a:r>
              <a:rPr lang="sr-Cyrl-RS" sz="2000" u="sng" dirty="0" smtClean="0">
                <a:latin typeface="Times New Roman" pitchFamily="18" charset="0"/>
                <a:cs typeface="Times New Roman" pitchFamily="18" charset="0"/>
              </a:rPr>
              <a:t>занатлија и његов производ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C:\Users\suki\Desktop\Presentation14\Slide3 - kop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636912"/>
            <a:ext cx="144780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suki\Desktop\Presentation14\Slid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36912"/>
            <a:ext cx="1419225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4725144"/>
            <a:ext cx="8784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 овај начин ћете се поиграти, вежбати памћење и подсетити се </a:t>
            </a:r>
          </a:p>
          <a:p>
            <a:pPr algn="ctr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појединих занатлија и њихових производа.</a:t>
            </a:r>
          </a:p>
          <a:p>
            <a:pPr algn="ctr"/>
            <a:r>
              <a:rPr lang="sr-Cyrl-R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ДОЗВОЉЕНО ВРЕМЕ</a:t>
            </a:r>
            <a:br>
              <a:rPr lang="sr-Cyrl-R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минута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~PP3889.WAV">
            <a:hlinkClick r:id="" action="ppaction://media"/>
          </p:cNvPr>
          <p:cNvPicPr>
            <a:picLocks noRot="1" noChangeAspect="1"/>
          </p:cNvPicPr>
          <p:nvPr>
            <a:wavAudioFile r:embed="rId1" name="~PP388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36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4371640" cy="321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5536" y="1700808"/>
            <a:ext cx="36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Покушајте да решите укрштеницу.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Водоравно упишите називе приказаних предмета.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Ако  исправно унесете називе, 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у обојеним пољима, читајући одозго надоле, добићете назив занатлије о ком ћете данас учити. 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ДОЗВОЉЕНО ВРЕМЕ</a:t>
            </a:r>
            <a:br>
              <a:rPr lang="sr-Cyrl-R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минута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185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04048" y="13407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</a:rPr>
              <a:t>K   </a:t>
            </a:r>
            <a:r>
              <a:rPr lang="sr-Cyrl-RS" sz="2800" b="1" dirty="0" smtClean="0">
                <a:solidFill>
                  <a:schemeClr val="bg1"/>
                </a:solidFill>
              </a:rPr>
              <a:t>   О     С     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22768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   Н     О    Ж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321297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    П     О     Т     К     О     В     И     Ц    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40770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    К     Л     Е    Ш     Т     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5157192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   Ч     Е      К     И    Ћ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 l="25177" t="21282" r="29722" b="18672"/>
          <a:stretch>
            <a:fillRect/>
          </a:stretch>
        </p:blipFill>
        <p:spPr bwMode="auto">
          <a:xfrm>
            <a:off x="0" y="-121699"/>
            <a:ext cx="9324528" cy="69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Srodna slika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37112"/>
            <a:ext cx="576064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~PP2807.WAV">
            <a:hlinkClick r:id="" action="ppaction://media"/>
          </p:cNvPr>
          <p:cNvPicPr>
            <a:picLocks noRot="1" noChangeAspect="1"/>
          </p:cNvPicPr>
          <p:nvPr>
            <a:wavAudioFile r:embed="rId2" name="~PP2807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68060341"/>
      </p:ext>
    </p:extLst>
  </p:cSld>
  <p:clrMapOvr>
    <a:masterClrMapping/>
  </p:clrMapOvr>
  <p:transition spd="slow" advTm="9702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/>
      <p:bldP spid="7" grpId="1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Grabulje - Prodaja - Rasadnik Floraekspres Beograd"/>
          <p:cNvPicPr>
            <a:picLocks noChangeAspect="1" noChangeArrowheads="1"/>
          </p:cNvPicPr>
          <p:nvPr/>
        </p:nvPicPr>
        <p:blipFill>
          <a:blip r:embed="rId4" cstate="print"/>
          <a:srcRect t="25101" b="8454"/>
          <a:stretch>
            <a:fillRect/>
          </a:stretch>
        </p:blipFill>
        <p:spPr bwMode="auto">
          <a:xfrm>
            <a:off x="1043608" y="3717032"/>
            <a:ext cx="1083733" cy="720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160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 је ковач?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Ковач је занатлија који се бави обрадом метала и металних предмета. 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Varcarka — Vikipedija, slobodna enciklopedi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24744"/>
            <a:ext cx="1635971" cy="186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980728"/>
            <a:ext cx="263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 израђује ковач?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412776"/>
            <a:ext cx="187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Ковач израђује: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67744" y="1844824"/>
            <a:ext cx="57606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191683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3928" y="1844824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22768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пољопривредне алатке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24928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предмете за домаћинство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19888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металне делове за запрежна кола, потковице за коње и краве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" descr="Old Vintage Scythe For Grass Isolated On White Stock Photo - Image ..."/>
          <p:cNvPicPr>
            <a:picLocks noChangeAspect="1" noChangeArrowheads="1"/>
          </p:cNvPicPr>
          <p:nvPr/>
        </p:nvPicPr>
        <p:blipFill>
          <a:blip r:embed="rId6" cstate="print"/>
          <a:srcRect r="15633"/>
          <a:stretch>
            <a:fillRect/>
          </a:stretch>
        </p:blipFill>
        <p:spPr bwMode="auto">
          <a:xfrm rot="5400000">
            <a:off x="441783" y="2950705"/>
            <a:ext cx="792088" cy="1316631"/>
          </a:xfrm>
          <a:prstGeom prst="rect">
            <a:avLst/>
          </a:prstGeom>
          <a:noFill/>
        </p:spPr>
      </p:pic>
      <p:pic>
        <p:nvPicPr>
          <p:cNvPr id="23" name="Picture 10" descr="SEKIRA 2KG NASAĐENA - Ba[tenski alati | Uradi Sam Do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42020">
            <a:off x="1141837" y="2680644"/>
            <a:ext cx="1152128" cy="1081228"/>
          </a:xfrm>
          <a:prstGeom prst="rect">
            <a:avLst/>
          </a:prstGeom>
          <a:noFill/>
        </p:spPr>
      </p:pic>
      <p:pic>
        <p:nvPicPr>
          <p:cNvPr id="20" name="Picture 6" descr="Womax ašov sa drškom 210X295mm 0320163 - Mixal Shop"/>
          <p:cNvPicPr>
            <a:picLocks noChangeAspect="1" noChangeArrowheads="1"/>
          </p:cNvPicPr>
          <p:nvPr/>
        </p:nvPicPr>
        <p:blipFill>
          <a:blip r:embed="rId8" cstate="print"/>
          <a:srcRect t="28080" b="19001"/>
          <a:stretch>
            <a:fillRect/>
          </a:stretch>
        </p:blipFill>
        <p:spPr bwMode="auto">
          <a:xfrm>
            <a:off x="251520" y="2852936"/>
            <a:ext cx="792088" cy="419167"/>
          </a:xfrm>
          <a:prstGeom prst="rect">
            <a:avLst/>
          </a:prstGeom>
          <a:noFill/>
        </p:spPr>
      </p:pic>
      <p:pic>
        <p:nvPicPr>
          <p:cNvPr id="24" name="Picture 23" descr="VIŠENAMENSKI NOŽ 15CM - Kuhinjski pribor | Uradi Sam Do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851903">
            <a:off x="2868192" y="2805313"/>
            <a:ext cx="934666" cy="934666"/>
          </a:xfrm>
          <a:prstGeom prst="rect">
            <a:avLst/>
          </a:prstGeom>
          <a:noFill/>
        </p:spPr>
      </p:pic>
      <p:pic>
        <p:nvPicPr>
          <p:cNvPr id="25" name="Picture 6" descr="Potkovica za sreć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3356992"/>
            <a:ext cx="443418" cy="443418"/>
          </a:xfrm>
          <a:prstGeom prst="rect">
            <a:avLst/>
          </a:prstGeom>
          <a:noFill/>
        </p:spPr>
      </p:pic>
      <p:pic>
        <p:nvPicPr>
          <p:cNvPr id="26" name="Picture 12" descr="Narodna zaprežna kola - Narodni.N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3212976"/>
            <a:ext cx="1464163" cy="109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51520" y="4581128"/>
            <a:ext cx="5110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Који алат ковач користи у току свог рада?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501317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Ковач користи следећи алат: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 cstate="print"/>
          <a:srcRect l="42252" t="37203" r="21775" b="21454"/>
          <a:stretch>
            <a:fillRect/>
          </a:stretch>
        </p:blipFill>
        <p:spPr bwMode="auto">
          <a:xfrm>
            <a:off x="3779912" y="4941168"/>
            <a:ext cx="2736304" cy="176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print"/>
          <a:srcRect l="24624" t="21282" r="28334" b="16704"/>
          <a:stretch>
            <a:fillRect/>
          </a:stretch>
        </p:blipFill>
        <p:spPr bwMode="auto">
          <a:xfrm>
            <a:off x="0" y="0"/>
            <a:ext cx="9252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Srodna slika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25144"/>
            <a:ext cx="576064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~PP1103.WAV">
            <a:hlinkClick r:id="" action="ppaction://media"/>
          </p:cNvPr>
          <p:cNvPicPr>
            <a:picLocks noRot="1" noChangeAspect="1"/>
          </p:cNvPicPr>
          <p:nvPr>
            <a:wavAudioFile r:embed="rId2" name="~PP1103.WAV"/>
          </p:nvPr>
        </p:nvPicPr>
        <p:blipFill>
          <a:blip r:embed="rId1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785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/>
      <p:bldP spid="4" grpId="0"/>
      <p:bldP spid="7" grpId="0"/>
      <p:bldP spid="8" grpId="0"/>
      <p:bldP spid="17" grpId="0"/>
      <p:bldP spid="18" grpId="0"/>
      <p:bldP spid="19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548680"/>
            <a:ext cx="4176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Kовачки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занат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сматра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једним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најтежијих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потребан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физички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напор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снага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јачина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самог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ковача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Данас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овај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посао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одређеној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мери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олакшан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различитим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алаткама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Некада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ковач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својом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снагом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морао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кује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гвожђе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208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Како изгледа једна од традиционалних ковачких радионица и израда пољопривредне алатке  погледајте у видеу . Клик на линк испод</a:t>
            </a:r>
          </a:p>
          <a:p>
            <a:endParaRPr lang="sr-Cyrl-RS" dirty="0" smtClean="0"/>
          </a:p>
          <a:p>
            <a:pPr algn="ctr"/>
            <a:r>
              <a:rPr lang="en-US" sz="2000" dirty="0" smtClean="0">
                <a:hlinkClick r:id="rId4"/>
              </a:rPr>
              <a:t>https://www.youtube.com/watch?v=nM1F9z85o2w</a:t>
            </a:r>
            <a:endParaRPr lang="sr-Cyrl-RS" sz="2000" dirty="0"/>
          </a:p>
        </p:txBody>
      </p:sp>
      <p:pic>
        <p:nvPicPr>
          <p:cNvPr id="4" name="Picture 2" descr="Varcarka — Vikipedija, slobodna enciklopedi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4295214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3914.WAV">
            <a:hlinkClick r:id="" action="ppaction://media"/>
          </p:cNvPr>
          <p:cNvPicPr>
            <a:picLocks noRot="1" noChangeAspect="1"/>
          </p:cNvPicPr>
          <p:nvPr>
            <a:wavAudioFile r:embed="rId2" name="~PP3914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24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8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 реч  </a:t>
            </a: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ковач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заступљена и у нашој народној књижевности?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92696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Monotype Corsiva" pitchFamily="66" charset="0"/>
                <a:cs typeface="Times New Roman" pitchFamily="18" charset="0"/>
              </a:rPr>
              <a:t>Јесте  ли  знали  да...</a:t>
            </a:r>
            <a:endParaRPr lang="en-US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се у презимену појединих људи налази  реч </a:t>
            </a: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ковач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FontTx/>
              <a:buChar char="-"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Ковач                     Ковачевић                  Ковачић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upload.wikimedia.org/wikipedia/commons/e/e1/Sav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1472050" cy="1686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4653136"/>
            <a:ext cx="1207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Сава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Ковачевић</a:t>
            </a:r>
          </a:p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ар.херој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Fusnota, Kornelije Kovač -- Mali Oglasi # Goglasi.com"/>
          <p:cNvPicPr>
            <a:picLocks noChangeAspect="1" noChangeArrowheads="1"/>
          </p:cNvPicPr>
          <p:nvPr/>
        </p:nvPicPr>
        <p:blipFill>
          <a:blip r:embed="rId6" cstate="print"/>
          <a:srcRect l="28349" t="4725" r="23220"/>
          <a:stretch>
            <a:fillRect/>
          </a:stretch>
        </p:blipFill>
        <p:spPr bwMode="auto">
          <a:xfrm>
            <a:off x="1403648" y="2924944"/>
            <a:ext cx="1087312" cy="16042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4581128"/>
            <a:ext cx="132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Корнелије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Ковач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композитор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Ona je NAJLEPŠA VODITELJKA DNEVNIKA u Srbiji, ali u privatnom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8960"/>
            <a:ext cx="1619671" cy="12147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32240" y="4653136"/>
            <a:ext cx="99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Анета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Ковачић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новинар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17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-Био ковач који је знао ковати тајне кључеве... (бајка “Међедовић”)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089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-У ковача, кућа без кукача.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768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-Свако је ковач своје среће.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212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-Гвожђе се кује док је вруће.</a:t>
            </a:r>
          </a:p>
        </p:txBody>
      </p:sp>
      <p:pic>
        <p:nvPicPr>
          <p:cNvPr id="19" name="~PP3092.WAV">
            <a:hlinkClick r:id="" action="ppaction://media"/>
          </p:cNvPr>
          <p:cNvPicPr>
            <a:picLocks noRot="1" noChangeAspect="1"/>
          </p:cNvPicPr>
          <p:nvPr>
            <a:wavAudioFile r:embed="rId2" name="~PP3092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238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6" grpId="0"/>
      <p:bldP spid="8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Јужнобанатском округу, у Србији постоји град Ковачица?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ušan Čaplovič: Parlament Slovačke će raspravljati o političkim ..."/>
          <p:cNvPicPr>
            <a:picLocks noChangeAspect="1" noChangeArrowheads="1"/>
          </p:cNvPicPr>
          <p:nvPr/>
        </p:nvPicPr>
        <p:blipFill>
          <a:blip r:embed="rId4" cstate="print"/>
          <a:srcRect l="24554" r="18970"/>
          <a:stretch>
            <a:fillRect/>
          </a:stretch>
        </p:blipFill>
        <p:spPr bwMode="auto">
          <a:xfrm>
            <a:off x="539552" y="2492896"/>
            <a:ext cx="2392409" cy="238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Fest Fair | Opština Kovač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5616624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 ковачки занат  био инспирација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Волтера Дизнија , америчког филмског продуцента, режисера, сценаристе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аниматора?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9681" t="19313" r="42170" b="22610"/>
          <a:stretch>
            <a:fillRect/>
          </a:stretch>
        </p:blipFill>
        <p:spPr bwMode="auto">
          <a:xfrm>
            <a:off x="1187624" y="2492896"/>
            <a:ext cx="6264696" cy="4248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3528" y="692696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Monotype Corsiva" pitchFamily="66" charset="0"/>
                <a:cs typeface="Times New Roman" pitchFamily="18" charset="0"/>
              </a:rPr>
              <a:t>Јесте  ли  знали  да...</a:t>
            </a:r>
            <a:endParaRPr lang="en-US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" name="~PP210.WAV">
            <a:hlinkClick r:id="" action="ppaction://media"/>
          </p:cNvPr>
          <p:cNvPicPr>
            <a:picLocks noRot="1" noChangeAspect="1"/>
          </p:cNvPicPr>
          <p:nvPr>
            <a:wavAudioFile r:embed="rId2" name="~PP210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925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4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Направићемо пузу за игру кроз коју ћете усвојити још неколико занимљивих информација о овом занату.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Припремите лист бојанке коју сте обојили и припремили за данашњи час и свој мобилни телефон.</a:t>
            </a:r>
          </a:p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 телефону изаберите  </a:t>
            </a: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ДЕВАР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апликацију.</a:t>
            </a:r>
          </a:p>
        </p:txBody>
      </p:sp>
      <p:pic>
        <p:nvPicPr>
          <p:cNvPr id="15" name="Picture 2" descr="Ð¤Ð¾ÑÐ¾Ð³ÑÐ°ÑÐ¸ÑÐ° ÐºÐ¾ÑÐ¸ÑÐ½Ð¸ÐºÐ° VeljkoviÄ Suz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2664296" cy="473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419872" y="4797152"/>
            <a:ext cx="3312368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4586" t="21282" r="18926" b="16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Rezultat slika za gif animacij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"/>
            <a:ext cx="9296400" cy="929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9592" y="1988840"/>
            <a:ext cx="7344816" cy="2479323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8931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УЖИВАЈТЕ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</a:t>
            </a:r>
          </a:p>
          <a:p>
            <a:pPr algn="ctr"/>
            <a:endParaRPr lang="sr-Cyrl-R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ЧАРОЛИЈИ !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1632.WAV">
            <a:hlinkClick r:id="" action="ppaction://media"/>
          </p:cNvPr>
          <p:cNvPicPr>
            <a:picLocks noRot="1" noChangeAspect="1"/>
          </p:cNvPicPr>
          <p:nvPr>
            <a:wavAudioFile r:embed="rId2" name="~PP1632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588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ПРИКАЗ  СНИМЉЕНОГ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ВИДЕА</a:t>
            </a:r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У ПРИЛОГУ</a:t>
            </a:r>
          </a:p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hlinkClick r:id="rId2"/>
              </a:rPr>
              <a:t>https://youtu.be/6zfPk1w7kfo</a:t>
            </a:r>
            <a:endParaRPr lang="en-US" dirty="0" smtClean="0"/>
          </a:p>
          <a:p>
            <a:pPr algn="ctr"/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uki\Desktop\DEVAR\Nova fascikla (2)\96275668_10216042117954742_64398411371873566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3784307" cy="626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9|5.1|6|6.2|3.7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8.2|5.9|12.2|7.5|10.1|8.1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9|5.9|5.3|5|12.6|20.4|5.5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5.6|3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4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645</Words>
  <Application>Microsoft Office PowerPoint</Application>
  <PresentationFormat>On-screen Show (4:3)</PresentationFormat>
  <Paragraphs>100</Paragraphs>
  <Slides>11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Народна традиција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 традиција</dc:title>
  <dc:creator>suki</dc:creator>
  <cp:lastModifiedBy>suki</cp:lastModifiedBy>
  <cp:revision>165</cp:revision>
  <dcterms:created xsi:type="dcterms:W3CDTF">2020-05-10T16:53:55Z</dcterms:created>
  <dcterms:modified xsi:type="dcterms:W3CDTF">2020-05-12T13:39:44Z</dcterms:modified>
</cp:coreProperties>
</file>